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3006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C5A5-7C42-43DD-B95F-139B193F77B9}" type="datetimeFigureOut">
              <a:rPr kumimoji="1" lang="ja-JP" altLang="en-US" smtClean="0"/>
              <a:t>2016/9/21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C559-3D42-4BEF-9D1F-15655CF2D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388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C5A5-7C42-43DD-B95F-139B193F77B9}" type="datetimeFigureOut">
              <a:rPr kumimoji="1" lang="ja-JP" altLang="en-US" smtClean="0"/>
              <a:t>2016/9/21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C559-3D42-4BEF-9D1F-15655CF2D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85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C5A5-7C42-43DD-B95F-139B193F77B9}" type="datetimeFigureOut">
              <a:rPr kumimoji="1" lang="ja-JP" altLang="en-US" smtClean="0"/>
              <a:t>2016/9/21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C559-3D42-4BEF-9D1F-15655CF2D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705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C5A5-7C42-43DD-B95F-139B193F77B9}" type="datetimeFigureOut">
              <a:rPr kumimoji="1" lang="ja-JP" altLang="en-US" smtClean="0"/>
              <a:t>2016/9/21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C559-3D42-4BEF-9D1F-15655CF2D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846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C5A5-7C42-43DD-B95F-139B193F77B9}" type="datetimeFigureOut">
              <a:rPr kumimoji="1" lang="ja-JP" altLang="en-US" smtClean="0"/>
              <a:t>2016/9/21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C559-3D42-4BEF-9D1F-15655CF2D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194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C5A5-7C42-43DD-B95F-139B193F77B9}" type="datetimeFigureOut">
              <a:rPr kumimoji="1" lang="ja-JP" altLang="en-US" smtClean="0"/>
              <a:t>2016/9/21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C559-3D42-4BEF-9D1F-15655CF2D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95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C5A5-7C42-43DD-B95F-139B193F77B9}" type="datetimeFigureOut">
              <a:rPr kumimoji="1" lang="ja-JP" altLang="en-US" smtClean="0"/>
              <a:t>2016/9/21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C559-3D42-4BEF-9D1F-15655CF2D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372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C5A5-7C42-43DD-B95F-139B193F77B9}" type="datetimeFigureOut">
              <a:rPr kumimoji="1" lang="ja-JP" altLang="en-US" smtClean="0"/>
              <a:t>2016/9/21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C559-3D42-4BEF-9D1F-15655CF2D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27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C5A5-7C42-43DD-B95F-139B193F77B9}" type="datetimeFigureOut">
              <a:rPr kumimoji="1" lang="ja-JP" altLang="en-US" smtClean="0"/>
              <a:t>2016/9/21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C559-3D42-4BEF-9D1F-15655CF2D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615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C5A5-7C42-43DD-B95F-139B193F77B9}" type="datetimeFigureOut">
              <a:rPr kumimoji="1" lang="ja-JP" altLang="en-US" smtClean="0"/>
              <a:t>2016/9/21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C559-3D42-4BEF-9D1F-15655CF2D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692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C5A5-7C42-43DD-B95F-139B193F77B9}" type="datetimeFigureOut">
              <a:rPr kumimoji="1" lang="ja-JP" altLang="en-US" smtClean="0"/>
              <a:t>2016/9/21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8C559-3D42-4BEF-9D1F-15655CF2D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961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BC5A5-7C42-43DD-B95F-139B193F77B9}" type="datetimeFigureOut">
              <a:rPr kumimoji="1" lang="ja-JP" altLang="en-US" smtClean="0"/>
              <a:t>2016/9/21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8C559-3D42-4BEF-9D1F-15655CF2D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503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eikatsu@okayama-u.ac.j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332656" y="225386"/>
            <a:ext cx="6192688" cy="175432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20688" y="1030540"/>
            <a:ext cx="1512168" cy="87716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C:\Users\tachi\AppData\Local\Microsoft\Windows\Temporary Internet Files\Content.IE5\10H9PV2R\lgi01c2014062514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136" y="3995936"/>
            <a:ext cx="3633240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tachi\AppData\Local\Microsoft\Windows\Temporary Internet Files\Content.IE5\1UICUEQQ\gi01d20140624020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728" y="3995936"/>
            <a:ext cx="2065880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216024" y="179512"/>
            <a:ext cx="64533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 dirty="0" smtClean="0"/>
              <a:t>サッカーやバレーの</a:t>
            </a:r>
            <a:endParaRPr kumimoji="1" lang="en-US" altLang="ja-JP" sz="5400" b="1" dirty="0" smtClean="0"/>
          </a:p>
          <a:p>
            <a:pPr algn="ctr"/>
            <a:r>
              <a:rPr kumimoji="1" lang="ja-JP" altLang="en-US" sz="5400" b="1" dirty="0" smtClean="0">
                <a:solidFill>
                  <a:schemeClr val="bg1"/>
                </a:solidFill>
              </a:rPr>
              <a:t>偽装</a:t>
            </a:r>
            <a:r>
              <a:rPr kumimoji="1" lang="ja-JP" altLang="en-US" sz="5400" b="1" dirty="0" smtClean="0"/>
              <a:t>勧誘に注意！</a:t>
            </a:r>
            <a:endParaRPr kumimoji="1" lang="ja-JP" altLang="en-US" sz="54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6632" y="2051720"/>
            <a:ext cx="64087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　最近，</a:t>
            </a:r>
            <a:r>
              <a:rPr kumimoji="1" lang="ja-JP" altLang="en-US" sz="2000" b="1" dirty="0" smtClean="0"/>
              <a:t>サッカー</a:t>
            </a:r>
            <a:r>
              <a:rPr lang="ja-JP" altLang="en-US" sz="2000" b="1" dirty="0" smtClean="0"/>
              <a:t>やフットサル，</a:t>
            </a:r>
            <a:r>
              <a:rPr kumimoji="1" lang="ja-JP" altLang="en-US" sz="2000" b="1" dirty="0" smtClean="0"/>
              <a:t>バレー等のスポーツ活動と称して学内や</a:t>
            </a:r>
            <a:r>
              <a:rPr kumimoji="1" lang="en-US" altLang="ja-JP" sz="2000" b="1" dirty="0" smtClean="0"/>
              <a:t>Twitter</a:t>
            </a:r>
            <a:r>
              <a:rPr kumimoji="1" lang="ja-JP" altLang="en-US" sz="2000" b="1" dirty="0" smtClean="0"/>
              <a:t>などで勧誘を行い</a:t>
            </a:r>
            <a:r>
              <a:rPr lang="ja-JP" altLang="en-US" sz="2000" b="1" dirty="0" smtClean="0"/>
              <a:t>，最初の勧誘内容に反して，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いつの</a:t>
            </a:r>
            <a:r>
              <a:rPr lang="ja-JP" altLang="en-US" sz="2000" b="1" dirty="0">
                <a:solidFill>
                  <a:srgbClr val="0070C0"/>
                </a:solidFill>
              </a:rPr>
              <a:t>まにか</a:t>
            </a:r>
            <a:r>
              <a:rPr kumimoji="1" lang="ja-JP" altLang="en-US" sz="2000" b="1" dirty="0" smtClean="0">
                <a:solidFill>
                  <a:srgbClr val="0070C0"/>
                </a:solidFill>
              </a:rPr>
              <a:t>宗教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的な</a:t>
            </a:r>
            <a:r>
              <a:rPr lang="ja-JP" altLang="en-US" sz="2000" b="1" dirty="0">
                <a:solidFill>
                  <a:srgbClr val="0070C0"/>
                </a:solidFill>
              </a:rPr>
              <a:t>内容</a:t>
            </a:r>
            <a:r>
              <a:rPr kumimoji="1" lang="ja-JP" altLang="en-US" sz="2000" b="1" dirty="0" smtClean="0">
                <a:solidFill>
                  <a:srgbClr val="0070C0"/>
                </a:solidFill>
              </a:rPr>
              <a:t>の</a:t>
            </a:r>
            <a:r>
              <a:rPr lang="ja-JP" altLang="en-US" sz="2000" b="1" dirty="0">
                <a:solidFill>
                  <a:srgbClr val="0070C0"/>
                </a:solidFill>
              </a:rPr>
              <a:t>勉強</a:t>
            </a:r>
            <a:r>
              <a:rPr kumimoji="1" lang="ja-JP" altLang="en-US" sz="2000" b="1" dirty="0" smtClean="0">
                <a:solidFill>
                  <a:srgbClr val="0070C0"/>
                </a:solidFill>
              </a:rPr>
              <a:t>にすり替わる</a:t>
            </a:r>
            <a:r>
              <a:rPr kumimoji="1" lang="ja-JP" altLang="en-US" sz="2000" b="1" dirty="0" smtClean="0"/>
              <a:t>被害が発生しています。活動を継続すると，</a:t>
            </a:r>
            <a:r>
              <a:rPr lang="ja-JP" altLang="en-US" sz="2000" b="1" dirty="0" smtClean="0"/>
              <a:t>心身にダメージを受け，貴重な人生を失う可能性があります。</a:t>
            </a:r>
            <a:r>
              <a:rPr kumimoji="1" lang="ja-JP" altLang="en-US" sz="2000" b="1" dirty="0" smtClean="0"/>
              <a:t>心当たりがあれば，すぐ</a:t>
            </a:r>
            <a:r>
              <a:rPr lang="ja-JP" altLang="en-US" sz="2000" b="1" dirty="0"/>
              <a:t>に</a:t>
            </a:r>
            <a:r>
              <a:rPr lang="ja-JP" altLang="en-US" sz="2000" b="1" dirty="0" smtClean="0"/>
              <a:t>下記</a:t>
            </a:r>
            <a:r>
              <a:rPr lang="ja-JP" altLang="en-US" sz="2000" b="1" dirty="0"/>
              <a:t>の</a:t>
            </a:r>
            <a:r>
              <a:rPr lang="ja-JP" altLang="en-US" sz="2000" b="1" dirty="0" smtClean="0"/>
              <a:t>窓口</a:t>
            </a:r>
            <a:r>
              <a:rPr lang="ja-JP" altLang="en-US" sz="2000" b="1" dirty="0"/>
              <a:t>へ</a:t>
            </a:r>
            <a:r>
              <a:rPr kumimoji="1" lang="ja-JP" altLang="en-US" sz="2000" b="1" dirty="0" smtClean="0"/>
              <a:t>相談して下さい。</a:t>
            </a:r>
            <a:endParaRPr kumimoji="1" lang="ja-JP" altLang="en-US" sz="2000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116632" y="7524328"/>
            <a:ext cx="4392488" cy="1477328"/>
          </a:xfrm>
          <a:prstGeom prst="rect">
            <a:avLst/>
          </a:prstGeom>
          <a:ln w="317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b="1" dirty="0" smtClean="0"/>
              <a:t>学生総合支援センター  </a:t>
            </a:r>
            <a:endParaRPr lang="en-US" altLang="ja-JP" b="1" dirty="0" smtClean="0"/>
          </a:p>
          <a:p>
            <a:r>
              <a:rPr lang="ja-JP" altLang="en-US" b="1" dirty="0"/>
              <a:t>　</a:t>
            </a:r>
            <a:r>
              <a:rPr lang="ja-JP" altLang="en-US" b="1" dirty="0" smtClean="0"/>
              <a:t>総合相談窓口 （大学会館</a:t>
            </a:r>
            <a:r>
              <a:rPr lang="ja-JP" altLang="en-US" b="1" dirty="0"/>
              <a:t>１</a:t>
            </a:r>
            <a:r>
              <a:rPr lang="ja-JP" altLang="en-US" b="1" dirty="0" smtClean="0"/>
              <a:t>階）</a:t>
            </a:r>
            <a:endParaRPr lang="en-US" altLang="ja-JP" b="1" dirty="0"/>
          </a:p>
          <a:p>
            <a:r>
              <a:rPr lang="en-US" altLang="ja-JP" b="1" dirty="0" smtClean="0"/>
              <a:t>TEL</a:t>
            </a:r>
            <a:r>
              <a:rPr lang="ja-JP" altLang="en-US" b="1" dirty="0" smtClean="0"/>
              <a:t>： </a:t>
            </a:r>
            <a:r>
              <a:rPr lang="en-US" altLang="ja-JP" b="1" dirty="0" smtClean="0"/>
              <a:t>086-251-8510</a:t>
            </a:r>
            <a:r>
              <a:rPr lang="ja-JP" altLang="en-US" b="1" dirty="0" smtClean="0"/>
              <a:t> または </a:t>
            </a:r>
            <a:r>
              <a:rPr lang="en-US" altLang="ja-JP" b="1" dirty="0" smtClean="0"/>
              <a:t>7198</a:t>
            </a:r>
          </a:p>
          <a:p>
            <a:r>
              <a:rPr lang="en-US" altLang="ja-JP" b="1" dirty="0" smtClean="0"/>
              <a:t>E-mail</a:t>
            </a:r>
            <a:r>
              <a:rPr lang="ja-JP" altLang="en-US" b="1" dirty="0" smtClean="0"/>
              <a:t>： </a:t>
            </a:r>
            <a:r>
              <a:rPr lang="en-US" altLang="ja-JP" b="1" dirty="0" smtClean="0">
                <a:hlinkClick r:id="rId4"/>
              </a:rPr>
              <a:t>seikatsu@okayama-u.ac.jp</a:t>
            </a:r>
            <a:endParaRPr lang="en-US" altLang="ja-JP" b="1" dirty="0" smtClean="0"/>
          </a:p>
          <a:p>
            <a:r>
              <a:rPr lang="ja-JP" altLang="en-US" b="1" dirty="0"/>
              <a:t>　鹿田室 （管理棟１階</a:t>
            </a:r>
            <a:r>
              <a:rPr lang="ja-JP" altLang="en-US" b="1" dirty="0" smtClean="0"/>
              <a:t>）</a:t>
            </a:r>
            <a:r>
              <a:rPr lang="ja-JP" altLang="en-US" b="1" dirty="0"/>
              <a:t>　</a:t>
            </a:r>
            <a:r>
              <a:rPr lang="en-US" altLang="ja-JP" b="1" dirty="0"/>
              <a:t>TEL</a:t>
            </a:r>
            <a:r>
              <a:rPr lang="ja-JP" altLang="en-US" b="1" dirty="0"/>
              <a:t>： </a:t>
            </a:r>
            <a:r>
              <a:rPr lang="en-US" altLang="ja-JP" b="1" dirty="0" smtClean="0"/>
              <a:t>086-235-6589</a:t>
            </a:r>
            <a:endParaRPr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60978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13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tachi</dc:creator>
  <cp:lastModifiedBy>玉置 理枝</cp:lastModifiedBy>
  <cp:revision>15</cp:revision>
  <dcterms:created xsi:type="dcterms:W3CDTF">2016-06-15T06:38:16Z</dcterms:created>
  <dcterms:modified xsi:type="dcterms:W3CDTF">2016-09-21T06:57:09Z</dcterms:modified>
</cp:coreProperties>
</file>